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  <p:sldId id="287" r:id="rId3"/>
    <p:sldId id="257" r:id="rId4"/>
    <p:sldId id="264" r:id="rId5"/>
    <p:sldId id="271" r:id="rId6"/>
    <p:sldId id="291" r:id="rId7"/>
    <p:sldId id="289" r:id="rId8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799E88-8155-47B0-86ED-09055CD974CC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pPr rtl="1"/>
          <a:endParaRPr lang="fa-IR"/>
        </a:p>
      </dgm:t>
    </dgm:pt>
    <dgm:pt modelId="{E7CA1CE3-9DFF-4869-AE05-1BBA6D38233F}">
      <dgm:prSet/>
      <dgm:spPr/>
      <dgm:t>
        <a:bodyPr/>
        <a:lstStyle/>
        <a:p>
          <a:pPr algn="ctr" rtl="0"/>
          <a:r>
            <a:rPr lang="fa-IR" b="1" dirty="0" smtClean="0"/>
            <a:t>فصل 8</a:t>
          </a:r>
          <a:endParaRPr lang="fa-IR" dirty="0"/>
        </a:p>
      </dgm:t>
    </dgm:pt>
    <dgm:pt modelId="{CF85480B-C3EE-468C-8173-0DF08EFF881D}" type="parTrans" cxnId="{F35E57EF-28EA-41A6-9FFB-52A587C7689A}">
      <dgm:prSet/>
      <dgm:spPr/>
      <dgm:t>
        <a:bodyPr/>
        <a:lstStyle/>
        <a:p>
          <a:pPr rtl="1"/>
          <a:endParaRPr lang="fa-IR"/>
        </a:p>
      </dgm:t>
    </dgm:pt>
    <dgm:pt modelId="{9225E89F-A067-4FA4-8958-AB9A9A60B4B9}" type="sibTrans" cxnId="{F35E57EF-28EA-41A6-9FFB-52A587C7689A}">
      <dgm:prSet/>
      <dgm:spPr/>
      <dgm:t>
        <a:bodyPr/>
        <a:lstStyle/>
        <a:p>
          <a:pPr rtl="1"/>
          <a:endParaRPr lang="fa-IR"/>
        </a:p>
      </dgm:t>
    </dgm:pt>
    <dgm:pt modelId="{BEB0FC61-9E1E-44EF-A71F-86103B31C769}" type="pres">
      <dgm:prSet presAssocID="{CB799E88-8155-47B0-86ED-09055CD974C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1BAB4D3C-BE1B-4A1A-BD4E-9D51B9F35E02}" type="pres">
      <dgm:prSet presAssocID="{E7CA1CE3-9DFF-4869-AE05-1BBA6D38233F}" presName="parentText" presStyleLbl="node1" presStyleIdx="0" presStyleCnt="1" custLinFactNeighborY="4631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8A6B471E-62DB-41C0-8FA2-DB97F6C29659}" type="presOf" srcId="{E7CA1CE3-9DFF-4869-AE05-1BBA6D38233F}" destId="{1BAB4D3C-BE1B-4A1A-BD4E-9D51B9F35E02}" srcOrd="0" destOrd="0" presId="urn:microsoft.com/office/officeart/2005/8/layout/vList2"/>
    <dgm:cxn modelId="{B0C862D2-9C11-4F48-85B8-3FB7D6C26191}" type="presOf" srcId="{CB799E88-8155-47B0-86ED-09055CD974CC}" destId="{BEB0FC61-9E1E-44EF-A71F-86103B31C769}" srcOrd="0" destOrd="0" presId="urn:microsoft.com/office/officeart/2005/8/layout/vList2"/>
    <dgm:cxn modelId="{F35E57EF-28EA-41A6-9FFB-52A587C7689A}" srcId="{CB799E88-8155-47B0-86ED-09055CD974CC}" destId="{E7CA1CE3-9DFF-4869-AE05-1BBA6D38233F}" srcOrd="0" destOrd="0" parTransId="{CF85480B-C3EE-468C-8173-0DF08EFF881D}" sibTransId="{9225E89F-A067-4FA4-8958-AB9A9A60B4B9}"/>
    <dgm:cxn modelId="{BDF84AD1-AFE7-4ACB-81B5-760864F2ECC6}" type="presParOf" srcId="{BEB0FC61-9E1E-44EF-A71F-86103B31C769}" destId="{1BAB4D3C-BE1B-4A1A-BD4E-9D51B9F35E0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4F39222-47AB-4908-AE8E-1592117883B1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AE1E82D9-688D-49E4-A4F0-4AB56997168C}">
      <dgm:prSet/>
      <dgm:spPr/>
      <dgm:t>
        <a:bodyPr/>
        <a:lstStyle/>
        <a:p>
          <a:pPr rtl="1"/>
          <a:r>
            <a:rPr lang="fa-IR" b="0" smtClean="0"/>
            <a:t>تولید مثل در جانداران</a:t>
          </a:r>
          <a:endParaRPr lang="fa-IR"/>
        </a:p>
      </dgm:t>
    </dgm:pt>
    <dgm:pt modelId="{A879BB84-3C2C-461B-8B26-EECA1B166895}" type="parTrans" cxnId="{EA0AEE5C-4447-430E-9330-70E71BE7FCB5}">
      <dgm:prSet/>
      <dgm:spPr/>
      <dgm:t>
        <a:bodyPr/>
        <a:lstStyle/>
        <a:p>
          <a:pPr rtl="1"/>
          <a:endParaRPr lang="fa-IR"/>
        </a:p>
      </dgm:t>
    </dgm:pt>
    <dgm:pt modelId="{DB05422B-27D3-46AD-A92A-0B87B420B4F9}" type="sibTrans" cxnId="{EA0AEE5C-4447-430E-9330-70E71BE7FCB5}">
      <dgm:prSet/>
      <dgm:spPr/>
      <dgm:t>
        <a:bodyPr/>
        <a:lstStyle/>
        <a:p>
          <a:pPr rtl="1"/>
          <a:endParaRPr lang="fa-IR"/>
        </a:p>
      </dgm:t>
    </dgm:pt>
    <dgm:pt modelId="{63E9C016-B90C-419E-A64A-21BC87DFC6C7}" type="pres">
      <dgm:prSet presAssocID="{64F39222-47AB-4908-AE8E-1592117883B1}" presName="compositeShape" presStyleCnt="0">
        <dgm:presLayoutVars>
          <dgm:dir/>
          <dgm:resizeHandles/>
        </dgm:presLayoutVars>
      </dgm:prSet>
      <dgm:spPr/>
      <dgm:t>
        <a:bodyPr/>
        <a:lstStyle/>
        <a:p>
          <a:pPr rtl="1"/>
          <a:endParaRPr lang="fa-IR"/>
        </a:p>
      </dgm:t>
    </dgm:pt>
    <dgm:pt modelId="{0353D54A-533B-4881-9CF7-D67432F174C0}" type="pres">
      <dgm:prSet presAssocID="{64F39222-47AB-4908-AE8E-1592117883B1}" presName="pyramid" presStyleLbl="node1" presStyleIdx="0" presStyleCnt="1" custLinFactNeighborX="-41454" custLinFactNeighborY="18900"/>
      <dgm:spPr/>
    </dgm:pt>
    <dgm:pt modelId="{EE4C8398-6FC6-42B5-BDED-94D5FBEED6B5}" type="pres">
      <dgm:prSet presAssocID="{64F39222-47AB-4908-AE8E-1592117883B1}" presName="theList" presStyleCnt="0"/>
      <dgm:spPr/>
    </dgm:pt>
    <dgm:pt modelId="{CAC3D116-3374-4138-8811-60BB2E013EC1}" type="pres">
      <dgm:prSet presAssocID="{AE1E82D9-688D-49E4-A4F0-4AB56997168C}" presName="aNode" presStyleLbl="fgAcc1" presStyleIdx="0" presStyleCnt="1" custScaleX="233227" custScaleY="113240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BD27A97C-A5FE-4CA1-B0E3-C6D5B71B31C4}" type="pres">
      <dgm:prSet presAssocID="{AE1E82D9-688D-49E4-A4F0-4AB56997168C}" presName="aSpace" presStyleCnt="0"/>
      <dgm:spPr/>
    </dgm:pt>
  </dgm:ptLst>
  <dgm:cxnLst>
    <dgm:cxn modelId="{64F6A8EA-F3CC-49DF-BA43-C48AF2643681}" type="presOf" srcId="{AE1E82D9-688D-49E4-A4F0-4AB56997168C}" destId="{CAC3D116-3374-4138-8811-60BB2E013EC1}" srcOrd="0" destOrd="0" presId="urn:microsoft.com/office/officeart/2005/8/layout/pyramid2"/>
    <dgm:cxn modelId="{EA0AEE5C-4447-430E-9330-70E71BE7FCB5}" srcId="{64F39222-47AB-4908-AE8E-1592117883B1}" destId="{AE1E82D9-688D-49E4-A4F0-4AB56997168C}" srcOrd="0" destOrd="0" parTransId="{A879BB84-3C2C-461B-8B26-EECA1B166895}" sibTransId="{DB05422B-27D3-46AD-A92A-0B87B420B4F9}"/>
    <dgm:cxn modelId="{CA735ED9-CE04-4D83-9388-52E05A5FECF0}" type="presOf" srcId="{64F39222-47AB-4908-AE8E-1592117883B1}" destId="{63E9C016-B90C-419E-A64A-21BC87DFC6C7}" srcOrd="0" destOrd="0" presId="urn:microsoft.com/office/officeart/2005/8/layout/pyramid2"/>
    <dgm:cxn modelId="{3BC294F7-EB3E-4AE7-8C12-614068DB2BA9}" type="presParOf" srcId="{63E9C016-B90C-419E-A64A-21BC87DFC6C7}" destId="{0353D54A-533B-4881-9CF7-D67432F174C0}" srcOrd="0" destOrd="0" presId="urn:microsoft.com/office/officeart/2005/8/layout/pyramid2"/>
    <dgm:cxn modelId="{0E7187A7-9133-40D0-B1B7-EAE1CAD12E3D}" type="presParOf" srcId="{63E9C016-B90C-419E-A64A-21BC87DFC6C7}" destId="{EE4C8398-6FC6-42B5-BDED-94D5FBEED6B5}" srcOrd="1" destOrd="0" presId="urn:microsoft.com/office/officeart/2005/8/layout/pyramid2"/>
    <dgm:cxn modelId="{96C485E2-3A3A-4DE3-A993-047F8566A0C2}" type="presParOf" srcId="{EE4C8398-6FC6-42B5-BDED-94D5FBEED6B5}" destId="{CAC3D116-3374-4138-8811-60BB2E013EC1}" srcOrd="0" destOrd="0" presId="urn:microsoft.com/office/officeart/2005/8/layout/pyramid2"/>
    <dgm:cxn modelId="{0B828C64-FF8A-46F0-829E-D418C6FAD2D3}" type="presParOf" srcId="{EE4C8398-6FC6-42B5-BDED-94D5FBEED6B5}" destId="{BD27A97C-A5FE-4CA1-B0E3-C6D5B71B31C4}" srcOrd="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CD7D1E77-EEC0-4E4A-9A20-D4ADB0F9E87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8A1493FF-3658-41D6-B1D9-42BAC76A77CA}">
      <dgm:prSet/>
      <dgm:spPr/>
      <dgm:t>
        <a:bodyPr/>
        <a:lstStyle/>
        <a:p>
          <a:pPr rtl="1"/>
          <a:r>
            <a:rPr lang="fa-IR" dirty="0" smtClean="0"/>
            <a:t>به اندازهٔ یک قاشق چای خوری پودر مخمر نانوایی را به همراه مقدار اندکی شکر و نمک در ظرف شیشه ای بریزید. حدود ۵۰ میلی لیتر آب ولرم به آن اضافه کنید تا آب با پودر مخمر مخلوط شود. روی ظرف را بپوشانید و آن را در جای نسبتاً گرم قرار دهید. بعد از گذشت ده دقیقه آن را مشاهده کنید.</a:t>
          </a:r>
          <a:endParaRPr lang="fa-IR" dirty="0"/>
        </a:p>
      </dgm:t>
    </dgm:pt>
    <dgm:pt modelId="{897BB019-E01B-4B42-B5AA-1703122CAA31}" type="parTrans" cxnId="{1E6FA6EE-BEC0-4E76-8ED0-790F75372B0F}">
      <dgm:prSet/>
      <dgm:spPr/>
      <dgm:t>
        <a:bodyPr/>
        <a:lstStyle/>
        <a:p>
          <a:pPr rtl="1"/>
          <a:endParaRPr lang="fa-IR"/>
        </a:p>
      </dgm:t>
    </dgm:pt>
    <dgm:pt modelId="{6C38FEEC-DC4E-4B30-9343-152E53794882}" type="sibTrans" cxnId="{1E6FA6EE-BEC0-4E76-8ED0-790F75372B0F}">
      <dgm:prSet/>
      <dgm:spPr/>
      <dgm:t>
        <a:bodyPr/>
        <a:lstStyle/>
        <a:p>
          <a:pPr rtl="1"/>
          <a:endParaRPr lang="fa-IR"/>
        </a:p>
      </dgm:t>
    </dgm:pt>
    <dgm:pt modelId="{59C9265B-48A1-4788-8B3D-E23BEDFF9524}" type="pres">
      <dgm:prSet presAssocID="{CD7D1E77-EEC0-4E4A-9A20-D4ADB0F9E87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56BC362B-EE1E-4FBA-B2A2-8D9747F18B14}" type="pres">
      <dgm:prSet presAssocID="{8A1493FF-3658-41D6-B1D9-42BAC76A77CA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DC92EDD0-9AD3-42AE-AB88-E916782EF7DD}" type="presOf" srcId="{8A1493FF-3658-41D6-B1D9-42BAC76A77CA}" destId="{56BC362B-EE1E-4FBA-B2A2-8D9747F18B14}" srcOrd="0" destOrd="0" presId="urn:microsoft.com/office/officeart/2005/8/layout/vList2"/>
    <dgm:cxn modelId="{EAB0C374-4DA4-43CE-BC70-4BAE87709850}" type="presOf" srcId="{CD7D1E77-EEC0-4E4A-9A20-D4ADB0F9E874}" destId="{59C9265B-48A1-4788-8B3D-E23BEDFF9524}" srcOrd="0" destOrd="0" presId="urn:microsoft.com/office/officeart/2005/8/layout/vList2"/>
    <dgm:cxn modelId="{1E6FA6EE-BEC0-4E76-8ED0-790F75372B0F}" srcId="{CD7D1E77-EEC0-4E4A-9A20-D4ADB0F9E874}" destId="{8A1493FF-3658-41D6-B1D9-42BAC76A77CA}" srcOrd="0" destOrd="0" parTransId="{897BB019-E01B-4B42-B5AA-1703122CAA31}" sibTransId="{6C38FEEC-DC4E-4B30-9343-152E53794882}"/>
    <dgm:cxn modelId="{D11EB511-E3A3-41DC-8C5E-E1EB94C274FB}" type="presParOf" srcId="{59C9265B-48A1-4788-8B3D-E23BEDFF9524}" destId="{56BC362B-EE1E-4FBA-B2A2-8D9747F18B1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64F39222-47AB-4908-AE8E-1592117883B1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AE1E82D9-688D-49E4-A4F0-4AB56997168C}">
      <dgm:prSet/>
      <dgm:spPr/>
      <dgm:t>
        <a:bodyPr/>
        <a:lstStyle/>
        <a:p>
          <a:pPr rtl="1"/>
          <a:r>
            <a:rPr lang="fa-IR" b="0" smtClean="0"/>
            <a:t>تولید مثل در جانداران</a:t>
          </a:r>
          <a:endParaRPr lang="fa-IR"/>
        </a:p>
      </dgm:t>
    </dgm:pt>
    <dgm:pt modelId="{A879BB84-3C2C-461B-8B26-EECA1B166895}" type="parTrans" cxnId="{EA0AEE5C-4447-430E-9330-70E71BE7FCB5}">
      <dgm:prSet/>
      <dgm:spPr/>
      <dgm:t>
        <a:bodyPr/>
        <a:lstStyle/>
        <a:p>
          <a:pPr rtl="1"/>
          <a:endParaRPr lang="fa-IR"/>
        </a:p>
      </dgm:t>
    </dgm:pt>
    <dgm:pt modelId="{DB05422B-27D3-46AD-A92A-0B87B420B4F9}" type="sibTrans" cxnId="{EA0AEE5C-4447-430E-9330-70E71BE7FCB5}">
      <dgm:prSet/>
      <dgm:spPr/>
      <dgm:t>
        <a:bodyPr/>
        <a:lstStyle/>
        <a:p>
          <a:pPr rtl="1"/>
          <a:endParaRPr lang="fa-IR"/>
        </a:p>
      </dgm:t>
    </dgm:pt>
    <dgm:pt modelId="{63E9C016-B90C-419E-A64A-21BC87DFC6C7}" type="pres">
      <dgm:prSet presAssocID="{64F39222-47AB-4908-AE8E-1592117883B1}" presName="compositeShape" presStyleCnt="0">
        <dgm:presLayoutVars>
          <dgm:dir/>
          <dgm:resizeHandles/>
        </dgm:presLayoutVars>
      </dgm:prSet>
      <dgm:spPr/>
      <dgm:t>
        <a:bodyPr/>
        <a:lstStyle/>
        <a:p>
          <a:pPr rtl="1"/>
          <a:endParaRPr lang="fa-IR"/>
        </a:p>
      </dgm:t>
    </dgm:pt>
    <dgm:pt modelId="{0353D54A-533B-4881-9CF7-D67432F174C0}" type="pres">
      <dgm:prSet presAssocID="{64F39222-47AB-4908-AE8E-1592117883B1}" presName="pyramid" presStyleLbl="node1" presStyleIdx="0" presStyleCnt="1" custLinFactNeighborX="-41454" custLinFactNeighborY="18900"/>
      <dgm:spPr/>
    </dgm:pt>
    <dgm:pt modelId="{EE4C8398-6FC6-42B5-BDED-94D5FBEED6B5}" type="pres">
      <dgm:prSet presAssocID="{64F39222-47AB-4908-AE8E-1592117883B1}" presName="theList" presStyleCnt="0"/>
      <dgm:spPr/>
    </dgm:pt>
    <dgm:pt modelId="{CAC3D116-3374-4138-8811-60BB2E013EC1}" type="pres">
      <dgm:prSet presAssocID="{AE1E82D9-688D-49E4-A4F0-4AB56997168C}" presName="aNode" presStyleLbl="fgAcc1" presStyleIdx="0" presStyleCnt="1" custScaleX="233227" custScaleY="113240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BD27A97C-A5FE-4CA1-B0E3-C6D5B71B31C4}" type="pres">
      <dgm:prSet presAssocID="{AE1E82D9-688D-49E4-A4F0-4AB56997168C}" presName="aSpace" presStyleCnt="0"/>
      <dgm:spPr/>
    </dgm:pt>
  </dgm:ptLst>
  <dgm:cxnLst>
    <dgm:cxn modelId="{EA58944E-E8AE-4717-A21E-63C8707B9C61}" type="presOf" srcId="{64F39222-47AB-4908-AE8E-1592117883B1}" destId="{63E9C016-B90C-419E-A64A-21BC87DFC6C7}" srcOrd="0" destOrd="0" presId="urn:microsoft.com/office/officeart/2005/8/layout/pyramid2"/>
    <dgm:cxn modelId="{EA0AEE5C-4447-430E-9330-70E71BE7FCB5}" srcId="{64F39222-47AB-4908-AE8E-1592117883B1}" destId="{AE1E82D9-688D-49E4-A4F0-4AB56997168C}" srcOrd="0" destOrd="0" parTransId="{A879BB84-3C2C-461B-8B26-EECA1B166895}" sibTransId="{DB05422B-27D3-46AD-A92A-0B87B420B4F9}"/>
    <dgm:cxn modelId="{132F845D-EA4B-4C5B-9ACA-6BF766677496}" type="presOf" srcId="{AE1E82D9-688D-49E4-A4F0-4AB56997168C}" destId="{CAC3D116-3374-4138-8811-60BB2E013EC1}" srcOrd="0" destOrd="0" presId="urn:microsoft.com/office/officeart/2005/8/layout/pyramid2"/>
    <dgm:cxn modelId="{F7F8365F-D5E5-4A21-90A5-11DC81F65DB1}" type="presParOf" srcId="{63E9C016-B90C-419E-A64A-21BC87DFC6C7}" destId="{0353D54A-533B-4881-9CF7-D67432F174C0}" srcOrd="0" destOrd="0" presId="urn:microsoft.com/office/officeart/2005/8/layout/pyramid2"/>
    <dgm:cxn modelId="{3C807317-611C-4F3B-855E-471F47DAE3B9}" type="presParOf" srcId="{63E9C016-B90C-419E-A64A-21BC87DFC6C7}" destId="{EE4C8398-6FC6-42B5-BDED-94D5FBEED6B5}" srcOrd="1" destOrd="0" presId="urn:microsoft.com/office/officeart/2005/8/layout/pyramid2"/>
    <dgm:cxn modelId="{5F8D1ED8-1FAD-4956-97A0-DF76183CF29B}" type="presParOf" srcId="{EE4C8398-6FC6-42B5-BDED-94D5FBEED6B5}" destId="{CAC3D116-3374-4138-8811-60BB2E013EC1}" srcOrd="0" destOrd="0" presId="urn:microsoft.com/office/officeart/2005/8/layout/pyramid2"/>
    <dgm:cxn modelId="{3FD96A00-DF09-4D33-8BF0-52A3AB3B2D97}" type="presParOf" srcId="{EE4C8398-6FC6-42B5-BDED-94D5FBEED6B5}" destId="{BD27A97C-A5FE-4CA1-B0E3-C6D5B71B31C4}" srcOrd="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EADAF1D-EA52-415A-8E44-0F3428C398DB}" type="doc">
      <dgm:prSet loTypeId="urn:microsoft.com/office/officeart/2005/8/layout/vList3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pPr rtl="1"/>
          <a:endParaRPr lang="fa-IR"/>
        </a:p>
      </dgm:t>
    </dgm:pt>
    <dgm:pt modelId="{B008541D-4C09-44BD-BA57-D028E4819730}">
      <dgm:prSet/>
      <dgm:spPr/>
      <dgm:t>
        <a:bodyPr/>
        <a:lstStyle/>
        <a:p>
          <a:pPr rtl="1"/>
          <a:r>
            <a:rPr lang="fa-IR" dirty="0" smtClean="0"/>
            <a:t>تولید مثل در جانداران </a:t>
          </a:r>
          <a:endParaRPr lang="fa-IR" dirty="0"/>
        </a:p>
      </dgm:t>
    </dgm:pt>
    <dgm:pt modelId="{80623A26-2F64-4EAF-AFA7-41ADB72FFE81}" type="parTrans" cxnId="{3B5BAE49-1A8B-42EC-9609-ED17B89A44A3}">
      <dgm:prSet/>
      <dgm:spPr/>
      <dgm:t>
        <a:bodyPr/>
        <a:lstStyle/>
        <a:p>
          <a:pPr rtl="1"/>
          <a:endParaRPr lang="fa-IR"/>
        </a:p>
      </dgm:t>
    </dgm:pt>
    <dgm:pt modelId="{8DE644BB-84DF-4576-83CF-65A271B950BB}" type="sibTrans" cxnId="{3B5BAE49-1A8B-42EC-9609-ED17B89A44A3}">
      <dgm:prSet/>
      <dgm:spPr/>
      <dgm:t>
        <a:bodyPr/>
        <a:lstStyle/>
        <a:p>
          <a:pPr rtl="1"/>
          <a:endParaRPr lang="fa-IR"/>
        </a:p>
      </dgm:t>
    </dgm:pt>
    <dgm:pt modelId="{B1D3998B-D70A-4D70-86F4-5BA0E1DBCE00}" type="pres">
      <dgm:prSet presAssocID="{8EADAF1D-EA52-415A-8E44-0F3428C398DB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6A7A1A52-5BEB-46CC-97C7-15375B4D3791}" type="pres">
      <dgm:prSet presAssocID="{B008541D-4C09-44BD-BA57-D028E4819730}" presName="composite" presStyleCnt="0"/>
      <dgm:spPr/>
    </dgm:pt>
    <dgm:pt modelId="{CB3573A4-BAD5-43DE-AC89-6F7F005FCC95}" type="pres">
      <dgm:prSet presAssocID="{B008541D-4C09-44BD-BA57-D028E4819730}" presName="imgShp" presStyleLbl="fgImgPlace1" presStyleIdx="0" presStyleCnt="1" custScaleX="108102" custLinFactNeighborX="-4552" custLinFactNeighborY="2980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000" b="-4000"/>
          </a:stretch>
        </a:blipFill>
      </dgm:spPr>
    </dgm:pt>
    <dgm:pt modelId="{F618E5B0-E0DA-4078-AFA2-E800681AFED7}" type="pres">
      <dgm:prSet presAssocID="{B008541D-4C09-44BD-BA57-D028E4819730}" presName="txShp" presStyleLbl="node1" presStyleIdx="0" presStyleCnt="1" custScaleX="118510" custLinFactNeighborX="1911" custLinFactNeighborY="17881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3B5BAE49-1A8B-42EC-9609-ED17B89A44A3}" srcId="{8EADAF1D-EA52-415A-8E44-0F3428C398DB}" destId="{B008541D-4C09-44BD-BA57-D028E4819730}" srcOrd="0" destOrd="0" parTransId="{80623A26-2F64-4EAF-AFA7-41ADB72FFE81}" sibTransId="{8DE644BB-84DF-4576-83CF-65A271B950BB}"/>
    <dgm:cxn modelId="{FC50DF15-64C2-434B-96A9-4811DD8E3526}" type="presOf" srcId="{B008541D-4C09-44BD-BA57-D028E4819730}" destId="{F618E5B0-E0DA-4078-AFA2-E800681AFED7}" srcOrd="0" destOrd="0" presId="urn:microsoft.com/office/officeart/2005/8/layout/vList3"/>
    <dgm:cxn modelId="{B443CA81-4E49-4298-8A25-DE0B7EFF2D46}" type="presOf" srcId="{8EADAF1D-EA52-415A-8E44-0F3428C398DB}" destId="{B1D3998B-D70A-4D70-86F4-5BA0E1DBCE00}" srcOrd="0" destOrd="0" presId="urn:microsoft.com/office/officeart/2005/8/layout/vList3"/>
    <dgm:cxn modelId="{2913E045-279F-4475-B3CC-5C69B37CE9C1}" type="presParOf" srcId="{B1D3998B-D70A-4D70-86F4-5BA0E1DBCE00}" destId="{6A7A1A52-5BEB-46CC-97C7-15375B4D3791}" srcOrd="0" destOrd="0" presId="urn:microsoft.com/office/officeart/2005/8/layout/vList3"/>
    <dgm:cxn modelId="{E91A47CF-D748-4C0C-A8E9-94E9A15163E1}" type="presParOf" srcId="{6A7A1A52-5BEB-46CC-97C7-15375B4D3791}" destId="{CB3573A4-BAD5-43DE-AC89-6F7F005FCC95}" srcOrd="0" destOrd="0" presId="urn:microsoft.com/office/officeart/2005/8/layout/vList3"/>
    <dgm:cxn modelId="{8331E3FE-DECB-4F1B-96D1-B673166AB9C4}" type="presParOf" srcId="{6A7A1A52-5BEB-46CC-97C7-15375B4D3791}" destId="{F618E5B0-E0DA-4078-AFA2-E800681AFED7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1D17BFD-866D-4BF8-A343-79BC6CD1A682}" type="doc">
      <dgm:prSet loTypeId="urn:microsoft.com/office/officeart/2005/8/layout/vList2" loCatId="list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pPr rtl="1"/>
          <a:endParaRPr lang="fa-IR"/>
        </a:p>
      </dgm:t>
    </dgm:pt>
    <dgm:pt modelId="{3697FC58-26E8-46F3-91C6-6BA52EFF77E6}">
      <dgm:prSet/>
      <dgm:spPr/>
      <dgm:t>
        <a:bodyPr/>
        <a:lstStyle/>
        <a:p>
          <a:pPr rtl="1"/>
          <a:endParaRPr lang="fa-IR" dirty="0">
            <a:solidFill>
              <a:srgbClr val="FF0000"/>
            </a:solidFill>
          </a:endParaRPr>
        </a:p>
      </dgm:t>
    </dgm:pt>
    <dgm:pt modelId="{5C8C4745-3AF7-435D-91A6-F97A21838257}" type="parTrans" cxnId="{A3117FC6-BE85-41E9-8EA9-33AD2D302E8A}">
      <dgm:prSet/>
      <dgm:spPr/>
      <dgm:t>
        <a:bodyPr/>
        <a:lstStyle/>
        <a:p>
          <a:pPr rtl="1"/>
          <a:endParaRPr lang="fa-IR"/>
        </a:p>
      </dgm:t>
    </dgm:pt>
    <dgm:pt modelId="{AAC8024E-9EEB-4436-850D-79093D054BF6}" type="sibTrans" cxnId="{A3117FC6-BE85-41E9-8EA9-33AD2D302E8A}">
      <dgm:prSet/>
      <dgm:spPr/>
      <dgm:t>
        <a:bodyPr/>
        <a:lstStyle/>
        <a:p>
          <a:pPr rtl="1"/>
          <a:endParaRPr lang="fa-IR"/>
        </a:p>
      </dgm:t>
    </dgm:pt>
    <dgm:pt modelId="{A848B3FA-E750-405E-B525-CEB596742F19}" type="pres">
      <dgm:prSet presAssocID="{C1D17BFD-866D-4BF8-A343-79BC6CD1A68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92E317DC-8E11-44A2-9D73-16276DF5E157}" type="pres">
      <dgm:prSet presAssocID="{3697FC58-26E8-46F3-91C6-6BA52EFF77E6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A3117FC6-BE85-41E9-8EA9-33AD2D302E8A}" srcId="{C1D17BFD-866D-4BF8-A343-79BC6CD1A682}" destId="{3697FC58-26E8-46F3-91C6-6BA52EFF77E6}" srcOrd="0" destOrd="0" parTransId="{5C8C4745-3AF7-435D-91A6-F97A21838257}" sibTransId="{AAC8024E-9EEB-4436-850D-79093D054BF6}"/>
    <dgm:cxn modelId="{0E1E3CE3-33E1-4CE5-8DAB-83553D58BA87}" type="presOf" srcId="{C1D17BFD-866D-4BF8-A343-79BC6CD1A682}" destId="{A848B3FA-E750-405E-B525-CEB596742F19}" srcOrd="0" destOrd="0" presId="urn:microsoft.com/office/officeart/2005/8/layout/vList2"/>
    <dgm:cxn modelId="{A364ACB2-ED80-435E-BFF5-A7AE456A437E}" type="presOf" srcId="{3697FC58-26E8-46F3-91C6-6BA52EFF77E6}" destId="{92E317DC-8E11-44A2-9D73-16276DF5E157}" srcOrd="0" destOrd="0" presId="urn:microsoft.com/office/officeart/2005/8/layout/vList2"/>
    <dgm:cxn modelId="{0A2AAB3A-94DC-478A-90CF-E878957566D3}" type="presParOf" srcId="{A848B3FA-E750-405E-B525-CEB596742F19}" destId="{92E317DC-8E11-44A2-9D73-16276DF5E15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4F39222-47AB-4908-AE8E-1592117883B1}" type="doc">
      <dgm:prSet loTypeId="urn:microsoft.com/office/officeart/2005/8/layout/pyramid2" loCatId="pyramid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pPr rtl="1"/>
          <a:endParaRPr lang="fa-IR"/>
        </a:p>
      </dgm:t>
    </dgm:pt>
    <dgm:pt modelId="{AE1E82D9-688D-49E4-A4F0-4AB56997168C}">
      <dgm:prSet/>
      <dgm:spPr/>
      <dgm:t>
        <a:bodyPr/>
        <a:lstStyle/>
        <a:p>
          <a:pPr rtl="1"/>
          <a:r>
            <a:rPr lang="fa-IR" b="0" dirty="0" smtClean="0"/>
            <a:t>تولید مثل در جانداران</a:t>
          </a:r>
          <a:endParaRPr lang="fa-IR" dirty="0"/>
        </a:p>
      </dgm:t>
    </dgm:pt>
    <dgm:pt modelId="{A879BB84-3C2C-461B-8B26-EECA1B166895}" type="parTrans" cxnId="{EA0AEE5C-4447-430E-9330-70E71BE7FCB5}">
      <dgm:prSet/>
      <dgm:spPr/>
      <dgm:t>
        <a:bodyPr/>
        <a:lstStyle/>
        <a:p>
          <a:pPr rtl="1"/>
          <a:endParaRPr lang="fa-IR"/>
        </a:p>
      </dgm:t>
    </dgm:pt>
    <dgm:pt modelId="{DB05422B-27D3-46AD-A92A-0B87B420B4F9}" type="sibTrans" cxnId="{EA0AEE5C-4447-430E-9330-70E71BE7FCB5}">
      <dgm:prSet/>
      <dgm:spPr/>
      <dgm:t>
        <a:bodyPr/>
        <a:lstStyle/>
        <a:p>
          <a:pPr rtl="1"/>
          <a:endParaRPr lang="fa-IR"/>
        </a:p>
      </dgm:t>
    </dgm:pt>
    <dgm:pt modelId="{63E9C016-B90C-419E-A64A-21BC87DFC6C7}" type="pres">
      <dgm:prSet presAssocID="{64F39222-47AB-4908-AE8E-1592117883B1}" presName="compositeShape" presStyleCnt="0">
        <dgm:presLayoutVars>
          <dgm:dir/>
          <dgm:resizeHandles/>
        </dgm:presLayoutVars>
      </dgm:prSet>
      <dgm:spPr/>
      <dgm:t>
        <a:bodyPr/>
        <a:lstStyle/>
        <a:p>
          <a:pPr rtl="1"/>
          <a:endParaRPr lang="fa-IR"/>
        </a:p>
      </dgm:t>
    </dgm:pt>
    <dgm:pt modelId="{0353D54A-533B-4881-9CF7-D67432F174C0}" type="pres">
      <dgm:prSet presAssocID="{64F39222-47AB-4908-AE8E-1592117883B1}" presName="pyramid" presStyleLbl="node1" presStyleIdx="0" presStyleCnt="1" custLinFactNeighborX="-41454" custLinFactNeighborY="18900"/>
      <dgm:spPr/>
    </dgm:pt>
    <dgm:pt modelId="{EE4C8398-6FC6-42B5-BDED-94D5FBEED6B5}" type="pres">
      <dgm:prSet presAssocID="{64F39222-47AB-4908-AE8E-1592117883B1}" presName="theList" presStyleCnt="0"/>
      <dgm:spPr/>
    </dgm:pt>
    <dgm:pt modelId="{CAC3D116-3374-4138-8811-60BB2E013EC1}" type="pres">
      <dgm:prSet presAssocID="{AE1E82D9-688D-49E4-A4F0-4AB56997168C}" presName="aNode" presStyleLbl="fgAcc1" presStyleIdx="0" presStyleCnt="1" custScaleX="233227" custScaleY="113240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BD27A97C-A5FE-4CA1-B0E3-C6D5B71B31C4}" type="pres">
      <dgm:prSet presAssocID="{AE1E82D9-688D-49E4-A4F0-4AB56997168C}" presName="aSpace" presStyleCnt="0"/>
      <dgm:spPr/>
    </dgm:pt>
  </dgm:ptLst>
  <dgm:cxnLst>
    <dgm:cxn modelId="{EA0AEE5C-4447-430E-9330-70E71BE7FCB5}" srcId="{64F39222-47AB-4908-AE8E-1592117883B1}" destId="{AE1E82D9-688D-49E4-A4F0-4AB56997168C}" srcOrd="0" destOrd="0" parTransId="{A879BB84-3C2C-461B-8B26-EECA1B166895}" sibTransId="{DB05422B-27D3-46AD-A92A-0B87B420B4F9}"/>
    <dgm:cxn modelId="{E87A1F7C-446A-49DC-AC02-D36BCD08BBEE}" type="presOf" srcId="{AE1E82D9-688D-49E4-A4F0-4AB56997168C}" destId="{CAC3D116-3374-4138-8811-60BB2E013EC1}" srcOrd="0" destOrd="0" presId="urn:microsoft.com/office/officeart/2005/8/layout/pyramid2"/>
    <dgm:cxn modelId="{98A43391-BE41-40D8-B1FA-0CC75FD71BF5}" type="presOf" srcId="{64F39222-47AB-4908-AE8E-1592117883B1}" destId="{63E9C016-B90C-419E-A64A-21BC87DFC6C7}" srcOrd="0" destOrd="0" presId="urn:microsoft.com/office/officeart/2005/8/layout/pyramid2"/>
    <dgm:cxn modelId="{3141D04A-B321-4C12-B2CC-8A6C66FDCB6D}" type="presParOf" srcId="{63E9C016-B90C-419E-A64A-21BC87DFC6C7}" destId="{0353D54A-533B-4881-9CF7-D67432F174C0}" srcOrd="0" destOrd="0" presId="urn:microsoft.com/office/officeart/2005/8/layout/pyramid2"/>
    <dgm:cxn modelId="{B6FF7393-4F60-4787-9B0F-AB53E06E5DE1}" type="presParOf" srcId="{63E9C016-B90C-419E-A64A-21BC87DFC6C7}" destId="{EE4C8398-6FC6-42B5-BDED-94D5FBEED6B5}" srcOrd="1" destOrd="0" presId="urn:microsoft.com/office/officeart/2005/8/layout/pyramid2"/>
    <dgm:cxn modelId="{23F217EA-8473-486F-AED5-D8BD7404DDB5}" type="presParOf" srcId="{EE4C8398-6FC6-42B5-BDED-94D5FBEED6B5}" destId="{CAC3D116-3374-4138-8811-60BB2E013EC1}" srcOrd="0" destOrd="0" presId="urn:microsoft.com/office/officeart/2005/8/layout/pyramid2"/>
    <dgm:cxn modelId="{76514DA1-C8C1-48B3-9C70-9CDA4862223E}" type="presParOf" srcId="{EE4C8398-6FC6-42B5-BDED-94D5FBEED6B5}" destId="{BD27A97C-A5FE-4CA1-B0E3-C6D5B71B31C4}" srcOrd="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6A8CD74-1E5D-43CB-89E5-A9FAEAFF9394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/>
      <dgm:spPr/>
      <dgm:t>
        <a:bodyPr/>
        <a:lstStyle/>
        <a:p>
          <a:pPr rtl="1"/>
          <a:endParaRPr lang="fa-IR"/>
        </a:p>
      </dgm:t>
    </dgm:pt>
    <dgm:pt modelId="{3A976EAB-2646-422D-8737-C37890189A80}">
      <dgm:prSet/>
      <dgm:spPr/>
      <dgm:t>
        <a:bodyPr/>
        <a:lstStyle/>
        <a:p>
          <a:pPr rtl="1"/>
          <a:r>
            <a:rPr lang="fa-IR" b="1" dirty="0" smtClean="0"/>
            <a:t>جانداران چه ویژگیهای دارند که باعث میشود جمعیت آنها زیاد شود ؟ </a:t>
          </a:r>
          <a:endParaRPr lang="fa-IR" dirty="0"/>
        </a:p>
      </dgm:t>
    </dgm:pt>
    <dgm:pt modelId="{DB828233-3D56-4A02-8348-6FD042B93E43}" type="parTrans" cxnId="{03B7B407-74C0-4C18-8670-92C0189C6F16}">
      <dgm:prSet/>
      <dgm:spPr/>
      <dgm:t>
        <a:bodyPr/>
        <a:lstStyle/>
        <a:p>
          <a:pPr rtl="1"/>
          <a:endParaRPr lang="fa-IR"/>
        </a:p>
      </dgm:t>
    </dgm:pt>
    <dgm:pt modelId="{BE4D9931-F879-45C5-A671-25BC3BF21097}" type="sibTrans" cxnId="{03B7B407-74C0-4C18-8670-92C0189C6F16}">
      <dgm:prSet/>
      <dgm:spPr/>
      <dgm:t>
        <a:bodyPr/>
        <a:lstStyle/>
        <a:p>
          <a:pPr rtl="1"/>
          <a:endParaRPr lang="fa-IR"/>
        </a:p>
      </dgm:t>
    </dgm:pt>
    <dgm:pt modelId="{81A31705-811E-4D86-BD0F-7CC4DFE1F088}" type="pres">
      <dgm:prSet presAssocID="{56A8CD74-1E5D-43CB-89E5-A9FAEAFF939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537C714D-B36C-41F9-9387-5C3123E3CB55}" type="pres">
      <dgm:prSet presAssocID="{3A976EAB-2646-422D-8737-C37890189A80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3AEC72D6-6175-4806-AF98-D0E3A01B6AD8}" type="presOf" srcId="{3A976EAB-2646-422D-8737-C37890189A80}" destId="{537C714D-B36C-41F9-9387-5C3123E3CB55}" srcOrd="0" destOrd="0" presId="urn:microsoft.com/office/officeart/2005/8/layout/vList2"/>
    <dgm:cxn modelId="{03B7B407-74C0-4C18-8670-92C0189C6F16}" srcId="{56A8CD74-1E5D-43CB-89E5-A9FAEAFF9394}" destId="{3A976EAB-2646-422D-8737-C37890189A80}" srcOrd="0" destOrd="0" parTransId="{DB828233-3D56-4A02-8348-6FD042B93E43}" sibTransId="{BE4D9931-F879-45C5-A671-25BC3BF21097}"/>
    <dgm:cxn modelId="{9589C4D4-E6D8-403E-BDF9-063906FB5CFA}" type="presOf" srcId="{56A8CD74-1E5D-43CB-89E5-A9FAEAFF9394}" destId="{81A31705-811E-4D86-BD0F-7CC4DFE1F088}" srcOrd="0" destOrd="0" presId="urn:microsoft.com/office/officeart/2005/8/layout/vList2"/>
    <dgm:cxn modelId="{74D3FD47-DE4B-45F5-A6FC-176D3D65303B}" type="presParOf" srcId="{81A31705-811E-4D86-BD0F-7CC4DFE1F088}" destId="{537C714D-B36C-41F9-9387-5C3123E3CB5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FFA4F99-4857-47C6-8FD0-A3D96A02E107}" type="doc">
      <dgm:prSet loTypeId="urn:microsoft.com/office/officeart/2005/8/layout/vList2" loCatId="list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pPr rtl="1"/>
          <a:endParaRPr lang="fa-IR"/>
        </a:p>
      </dgm:t>
    </dgm:pt>
    <dgm:pt modelId="{C7922119-B24F-4399-BBD6-BDFB88AB2C85}">
      <dgm:prSet/>
      <dgm:spPr/>
      <dgm:t>
        <a:bodyPr/>
        <a:lstStyle/>
        <a:p>
          <a:pPr rtl="1"/>
          <a:r>
            <a:rPr lang="fa-IR" b="1" dirty="0" smtClean="0"/>
            <a:t>اگر جانواران نتوانند تولید مثل کنند چه اتفافی می افتد ؟ </a:t>
          </a:r>
          <a:endParaRPr lang="fa-IR" dirty="0"/>
        </a:p>
      </dgm:t>
    </dgm:pt>
    <dgm:pt modelId="{38EDA08A-682A-4FD1-8B6F-9AA41F2BDBD1}" type="parTrans" cxnId="{8FB9F8E7-9236-4377-A9C0-7ABF35AA363B}">
      <dgm:prSet/>
      <dgm:spPr/>
      <dgm:t>
        <a:bodyPr/>
        <a:lstStyle/>
        <a:p>
          <a:pPr rtl="1"/>
          <a:endParaRPr lang="fa-IR"/>
        </a:p>
      </dgm:t>
    </dgm:pt>
    <dgm:pt modelId="{D5DBF265-0939-4098-8041-7D7222181C6F}" type="sibTrans" cxnId="{8FB9F8E7-9236-4377-A9C0-7ABF35AA363B}">
      <dgm:prSet/>
      <dgm:spPr/>
      <dgm:t>
        <a:bodyPr/>
        <a:lstStyle/>
        <a:p>
          <a:pPr rtl="1"/>
          <a:endParaRPr lang="fa-IR"/>
        </a:p>
      </dgm:t>
    </dgm:pt>
    <dgm:pt modelId="{95C70ABF-BDA0-42AC-ADC6-A14350F2D8C2}" type="pres">
      <dgm:prSet presAssocID="{7FFA4F99-4857-47C6-8FD0-A3D96A02E10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F5244BC7-661D-49A6-8191-5EF73220B43D}" type="pres">
      <dgm:prSet presAssocID="{C7922119-B24F-4399-BBD6-BDFB88AB2C85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8FB9F8E7-9236-4377-A9C0-7ABF35AA363B}" srcId="{7FFA4F99-4857-47C6-8FD0-A3D96A02E107}" destId="{C7922119-B24F-4399-BBD6-BDFB88AB2C85}" srcOrd="0" destOrd="0" parTransId="{38EDA08A-682A-4FD1-8B6F-9AA41F2BDBD1}" sibTransId="{D5DBF265-0939-4098-8041-7D7222181C6F}"/>
    <dgm:cxn modelId="{517E2D98-365C-4C56-8FF7-F486B0280015}" type="presOf" srcId="{C7922119-B24F-4399-BBD6-BDFB88AB2C85}" destId="{F5244BC7-661D-49A6-8191-5EF73220B43D}" srcOrd="0" destOrd="0" presId="urn:microsoft.com/office/officeart/2005/8/layout/vList2"/>
    <dgm:cxn modelId="{9A46BD57-1B39-4481-889E-D21EE99D0C6F}" type="presOf" srcId="{7FFA4F99-4857-47C6-8FD0-A3D96A02E107}" destId="{95C70ABF-BDA0-42AC-ADC6-A14350F2D8C2}" srcOrd="0" destOrd="0" presId="urn:microsoft.com/office/officeart/2005/8/layout/vList2"/>
    <dgm:cxn modelId="{61E0908B-F519-4B5C-B5C5-8B7EAEA1448D}" type="presParOf" srcId="{95C70ABF-BDA0-42AC-ADC6-A14350F2D8C2}" destId="{F5244BC7-661D-49A6-8191-5EF73220B43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4F39222-47AB-4908-AE8E-1592117883B1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AE1E82D9-688D-49E4-A4F0-4AB56997168C}">
      <dgm:prSet/>
      <dgm:spPr/>
      <dgm:t>
        <a:bodyPr/>
        <a:lstStyle/>
        <a:p>
          <a:pPr rtl="1"/>
          <a:r>
            <a:rPr lang="fa-IR" b="0" smtClean="0"/>
            <a:t>تولید مثل در جانداران</a:t>
          </a:r>
          <a:endParaRPr lang="fa-IR"/>
        </a:p>
      </dgm:t>
    </dgm:pt>
    <dgm:pt modelId="{A879BB84-3C2C-461B-8B26-EECA1B166895}" type="parTrans" cxnId="{EA0AEE5C-4447-430E-9330-70E71BE7FCB5}">
      <dgm:prSet/>
      <dgm:spPr/>
      <dgm:t>
        <a:bodyPr/>
        <a:lstStyle/>
        <a:p>
          <a:pPr rtl="1"/>
          <a:endParaRPr lang="fa-IR"/>
        </a:p>
      </dgm:t>
    </dgm:pt>
    <dgm:pt modelId="{DB05422B-27D3-46AD-A92A-0B87B420B4F9}" type="sibTrans" cxnId="{EA0AEE5C-4447-430E-9330-70E71BE7FCB5}">
      <dgm:prSet/>
      <dgm:spPr/>
      <dgm:t>
        <a:bodyPr/>
        <a:lstStyle/>
        <a:p>
          <a:pPr rtl="1"/>
          <a:endParaRPr lang="fa-IR"/>
        </a:p>
      </dgm:t>
    </dgm:pt>
    <dgm:pt modelId="{63E9C016-B90C-419E-A64A-21BC87DFC6C7}" type="pres">
      <dgm:prSet presAssocID="{64F39222-47AB-4908-AE8E-1592117883B1}" presName="compositeShape" presStyleCnt="0">
        <dgm:presLayoutVars>
          <dgm:dir/>
          <dgm:resizeHandles/>
        </dgm:presLayoutVars>
      </dgm:prSet>
      <dgm:spPr/>
      <dgm:t>
        <a:bodyPr/>
        <a:lstStyle/>
        <a:p>
          <a:pPr rtl="1"/>
          <a:endParaRPr lang="fa-IR"/>
        </a:p>
      </dgm:t>
    </dgm:pt>
    <dgm:pt modelId="{0353D54A-533B-4881-9CF7-D67432F174C0}" type="pres">
      <dgm:prSet presAssocID="{64F39222-47AB-4908-AE8E-1592117883B1}" presName="pyramid" presStyleLbl="node1" presStyleIdx="0" presStyleCnt="1" custLinFactNeighborX="-41454" custLinFactNeighborY="18900"/>
      <dgm:spPr/>
    </dgm:pt>
    <dgm:pt modelId="{EE4C8398-6FC6-42B5-BDED-94D5FBEED6B5}" type="pres">
      <dgm:prSet presAssocID="{64F39222-47AB-4908-AE8E-1592117883B1}" presName="theList" presStyleCnt="0"/>
      <dgm:spPr/>
    </dgm:pt>
    <dgm:pt modelId="{CAC3D116-3374-4138-8811-60BB2E013EC1}" type="pres">
      <dgm:prSet presAssocID="{AE1E82D9-688D-49E4-A4F0-4AB56997168C}" presName="aNode" presStyleLbl="fgAcc1" presStyleIdx="0" presStyleCnt="1" custScaleX="233227" custScaleY="113240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BD27A97C-A5FE-4CA1-B0E3-C6D5B71B31C4}" type="pres">
      <dgm:prSet presAssocID="{AE1E82D9-688D-49E4-A4F0-4AB56997168C}" presName="aSpace" presStyleCnt="0"/>
      <dgm:spPr/>
    </dgm:pt>
  </dgm:ptLst>
  <dgm:cxnLst>
    <dgm:cxn modelId="{225C5FE6-47F7-498D-843F-208229121738}" type="presOf" srcId="{64F39222-47AB-4908-AE8E-1592117883B1}" destId="{63E9C016-B90C-419E-A64A-21BC87DFC6C7}" srcOrd="0" destOrd="0" presId="urn:microsoft.com/office/officeart/2005/8/layout/pyramid2"/>
    <dgm:cxn modelId="{EA0AEE5C-4447-430E-9330-70E71BE7FCB5}" srcId="{64F39222-47AB-4908-AE8E-1592117883B1}" destId="{AE1E82D9-688D-49E4-A4F0-4AB56997168C}" srcOrd="0" destOrd="0" parTransId="{A879BB84-3C2C-461B-8B26-EECA1B166895}" sibTransId="{DB05422B-27D3-46AD-A92A-0B87B420B4F9}"/>
    <dgm:cxn modelId="{A2265DB1-F7A4-454E-A313-9FCA37A6307C}" type="presOf" srcId="{AE1E82D9-688D-49E4-A4F0-4AB56997168C}" destId="{CAC3D116-3374-4138-8811-60BB2E013EC1}" srcOrd="0" destOrd="0" presId="urn:microsoft.com/office/officeart/2005/8/layout/pyramid2"/>
    <dgm:cxn modelId="{D37B3E33-CCFE-463A-A089-D6FEEC69ACB6}" type="presParOf" srcId="{63E9C016-B90C-419E-A64A-21BC87DFC6C7}" destId="{0353D54A-533B-4881-9CF7-D67432F174C0}" srcOrd="0" destOrd="0" presId="urn:microsoft.com/office/officeart/2005/8/layout/pyramid2"/>
    <dgm:cxn modelId="{53AB3CC5-B088-4EA2-954E-7C304D9A0244}" type="presParOf" srcId="{63E9C016-B90C-419E-A64A-21BC87DFC6C7}" destId="{EE4C8398-6FC6-42B5-BDED-94D5FBEED6B5}" srcOrd="1" destOrd="0" presId="urn:microsoft.com/office/officeart/2005/8/layout/pyramid2"/>
    <dgm:cxn modelId="{AE8BEE8D-FA2D-496D-A24C-AE3055BD3791}" type="presParOf" srcId="{EE4C8398-6FC6-42B5-BDED-94D5FBEED6B5}" destId="{CAC3D116-3374-4138-8811-60BB2E013EC1}" srcOrd="0" destOrd="0" presId="urn:microsoft.com/office/officeart/2005/8/layout/pyramid2"/>
    <dgm:cxn modelId="{97E6DDD9-3EE8-48AA-8890-179F985222BD}" type="presParOf" srcId="{EE4C8398-6FC6-42B5-BDED-94D5FBEED6B5}" destId="{BD27A97C-A5FE-4CA1-B0E3-C6D5B71B31C4}" srcOrd="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66A2E4C-2416-405F-ACE2-C592B0C6647A}" type="doc">
      <dgm:prSet loTypeId="urn:microsoft.com/office/officeart/2005/8/layout/vList2" loCatId="list" qsTypeId="urn:microsoft.com/office/officeart/2005/8/quickstyle/3d5" qsCatId="3D" csTypeId="urn:microsoft.com/office/officeart/2005/8/colors/colorful5" csCatId="colorful"/>
      <dgm:spPr/>
      <dgm:t>
        <a:bodyPr/>
        <a:lstStyle/>
        <a:p>
          <a:pPr rtl="1"/>
          <a:endParaRPr lang="fa-IR"/>
        </a:p>
      </dgm:t>
    </dgm:pt>
    <dgm:pt modelId="{80ADFA9C-2536-489D-B757-B5A0780A04FA}">
      <dgm:prSet custT="1"/>
      <dgm:spPr/>
      <dgm:t>
        <a:bodyPr/>
        <a:lstStyle/>
        <a:p>
          <a:pPr rtl="1"/>
          <a:r>
            <a:rPr lang="fa-IR" sz="3600" dirty="0" smtClean="0">
              <a:solidFill>
                <a:srgbClr val="FF0000"/>
              </a:solidFill>
            </a:rPr>
            <a:t>جانداران به روش های متفاوتی تولید مثل می کنند </a:t>
          </a:r>
          <a:endParaRPr lang="fa-IR" sz="3600" dirty="0">
            <a:solidFill>
              <a:srgbClr val="FF0000"/>
            </a:solidFill>
          </a:endParaRPr>
        </a:p>
      </dgm:t>
    </dgm:pt>
    <dgm:pt modelId="{714F035C-8C35-4129-8E19-4EE63420ED53}" type="parTrans" cxnId="{782B56D0-AE59-4888-A102-21598C58D9BB}">
      <dgm:prSet/>
      <dgm:spPr/>
      <dgm:t>
        <a:bodyPr/>
        <a:lstStyle/>
        <a:p>
          <a:pPr rtl="1"/>
          <a:endParaRPr lang="fa-IR"/>
        </a:p>
      </dgm:t>
    </dgm:pt>
    <dgm:pt modelId="{D764B937-00E2-445F-BE50-E3CB2636F19E}" type="sibTrans" cxnId="{782B56D0-AE59-4888-A102-21598C58D9BB}">
      <dgm:prSet/>
      <dgm:spPr/>
      <dgm:t>
        <a:bodyPr/>
        <a:lstStyle/>
        <a:p>
          <a:pPr rtl="1"/>
          <a:endParaRPr lang="fa-IR"/>
        </a:p>
      </dgm:t>
    </dgm:pt>
    <dgm:pt modelId="{538F2C23-5AD4-420C-A75C-CF0EBFB49E60}" type="pres">
      <dgm:prSet presAssocID="{466A2E4C-2416-405F-ACE2-C592B0C6647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DE8D5299-DFFC-4285-A151-32AC080E0784}" type="pres">
      <dgm:prSet presAssocID="{80ADFA9C-2536-489D-B757-B5A0780A04FA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782B56D0-AE59-4888-A102-21598C58D9BB}" srcId="{466A2E4C-2416-405F-ACE2-C592B0C6647A}" destId="{80ADFA9C-2536-489D-B757-B5A0780A04FA}" srcOrd="0" destOrd="0" parTransId="{714F035C-8C35-4129-8E19-4EE63420ED53}" sibTransId="{D764B937-00E2-445F-BE50-E3CB2636F19E}"/>
    <dgm:cxn modelId="{DAA63CF4-29EF-4643-B131-B3A02FF71A7B}" type="presOf" srcId="{80ADFA9C-2536-489D-B757-B5A0780A04FA}" destId="{DE8D5299-DFFC-4285-A151-32AC080E0784}" srcOrd="0" destOrd="0" presId="urn:microsoft.com/office/officeart/2005/8/layout/vList2"/>
    <dgm:cxn modelId="{C832158C-0842-4818-BC89-1AEC7386E59C}" type="presOf" srcId="{466A2E4C-2416-405F-ACE2-C592B0C6647A}" destId="{538F2C23-5AD4-420C-A75C-CF0EBFB49E60}" srcOrd="0" destOrd="0" presId="urn:microsoft.com/office/officeart/2005/8/layout/vList2"/>
    <dgm:cxn modelId="{D78FE57D-0415-4140-87C0-D11C0874AF4C}" type="presParOf" srcId="{538F2C23-5AD4-420C-A75C-CF0EBFB49E60}" destId="{DE8D5299-DFFC-4285-A151-32AC080E078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4F39222-47AB-4908-AE8E-1592117883B1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AE1E82D9-688D-49E4-A4F0-4AB56997168C}">
      <dgm:prSet/>
      <dgm:spPr/>
      <dgm:t>
        <a:bodyPr/>
        <a:lstStyle/>
        <a:p>
          <a:pPr rtl="1"/>
          <a:r>
            <a:rPr lang="fa-IR" b="0" smtClean="0"/>
            <a:t>تولید مثل در جانداران</a:t>
          </a:r>
          <a:endParaRPr lang="fa-IR"/>
        </a:p>
      </dgm:t>
    </dgm:pt>
    <dgm:pt modelId="{A879BB84-3C2C-461B-8B26-EECA1B166895}" type="parTrans" cxnId="{EA0AEE5C-4447-430E-9330-70E71BE7FCB5}">
      <dgm:prSet/>
      <dgm:spPr/>
      <dgm:t>
        <a:bodyPr/>
        <a:lstStyle/>
        <a:p>
          <a:pPr rtl="1"/>
          <a:endParaRPr lang="fa-IR"/>
        </a:p>
      </dgm:t>
    </dgm:pt>
    <dgm:pt modelId="{DB05422B-27D3-46AD-A92A-0B87B420B4F9}" type="sibTrans" cxnId="{EA0AEE5C-4447-430E-9330-70E71BE7FCB5}">
      <dgm:prSet/>
      <dgm:spPr/>
      <dgm:t>
        <a:bodyPr/>
        <a:lstStyle/>
        <a:p>
          <a:pPr rtl="1"/>
          <a:endParaRPr lang="fa-IR"/>
        </a:p>
      </dgm:t>
    </dgm:pt>
    <dgm:pt modelId="{63E9C016-B90C-419E-A64A-21BC87DFC6C7}" type="pres">
      <dgm:prSet presAssocID="{64F39222-47AB-4908-AE8E-1592117883B1}" presName="compositeShape" presStyleCnt="0">
        <dgm:presLayoutVars>
          <dgm:dir/>
          <dgm:resizeHandles/>
        </dgm:presLayoutVars>
      </dgm:prSet>
      <dgm:spPr/>
      <dgm:t>
        <a:bodyPr/>
        <a:lstStyle/>
        <a:p>
          <a:pPr rtl="1"/>
          <a:endParaRPr lang="fa-IR"/>
        </a:p>
      </dgm:t>
    </dgm:pt>
    <dgm:pt modelId="{0353D54A-533B-4881-9CF7-D67432F174C0}" type="pres">
      <dgm:prSet presAssocID="{64F39222-47AB-4908-AE8E-1592117883B1}" presName="pyramid" presStyleLbl="node1" presStyleIdx="0" presStyleCnt="1" custLinFactNeighborX="-41454" custLinFactNeighborY="18900"/>
      <dgm:spPr/>
    </dgm:pt>
    <dgm:pt modelId="{EE4C8398-6FC6-42B5-BDED-94D5FBEED6B5}" type="pres">
      <dgm:prSet presAssocID="{64F39222-47AB-4908-AE8E-1592117883B1}" presName="theList" presStyleCnt="0"/>
      <dgm:spPr/>
    </dgm:pt>
    <dgm:pt modelId="{CAC3D116-3374-4138-8811-60BB2E013EC1}" type="pres">
      <dgm:prSet presAssocID="{AE1E82D9-688D-49E4-A4F0-4AB56997168C}" presName="aNode" presStyleLbl="fgAcc1" presStyleIdx="0" presStyleCnt="1" custScaleX="233227" custScaleY="113240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BD27A97C-A5FE-4CA1-B0E3-C6D5B71B31C4}" type="pres">
      <dgm:prSet presAssocID="{AE1E82D9-688D-49E4-A4F0-4AB56997168C}" presName="aSpace" presStyleCnt="0"/>
      <dgm:spPr/>
    </dgm:pt>
  </dgm:ptLst>
  <dgm:cxnLst>
    <dgm:cxn modelId="{0B0F47CF-56C0-4C0C-8AD0-F8B0DA6629FD}" type="presOf" srcId="{64F39222-47AB-4908-AE8E-1592117883B1}" destId="{63E9C016-B90C-419E-A64A-21BC87DFC6C7}" srcOrd="0" destOrd="0" presId="urn:microsoft.com/office/officeart/2005/8/layout/pyramid2"/>
    <dgm:cxn modelId="{EA0AEE5C-4447-430E-9330-70E71BE7FCB5}" srcId="{64F39222-47AB-4908-AE8E-1592117883B1}" destId="{AE1E82D9-688D-49E4-A4F0-4AB56997168C}" srcOrd="0" destOrd="0" parTransId="{A879BB84-3C2C-461B-8B26-EECA1B166895}" sibTransId="{DB05422B-27D3-46AD-A92A-0B87B420B4F9}"/>
    <dgm:cxn modelId="{5889F85E-70E4-47FA-BDBB-F871299E0E00}" type="presOf" srcId="{AE1E82D9-688D-49E4-A4F0-4AB56997168C}" destId="{CAC3D116-3374-4138-8811-60BB2E013EC1}" srcOrd="0" destOrd="0" presId="urn:microsoft.com/office/officeart/2005/8/layout/pyramid2"/>
    <dgm:cxn modelId="{AA0CBD4C-90B6-4DC9-A9CE-35AE604A91A5}" type="presParOf" srcId="{63E9C016-B90C-419E-A64A-21BC87DFC6C7}" destId="{0353D54A-533B-4881-9CF7-D67432F174C0}" srcOrd="0" destOrd="0" presId="urn:microsoft.com/office/officeart/2005/8/layout/pyramid2"/>
    <dgm:cxn modelId="{32FCAAA2-7E72-416B-8824-BABE7DC03477}" type="presParOf" srcId="{63E9C016-B90C-419E-A64A-21BC87DFC6C7}" destId="{EE4C8398-6FC6-42B5-BDED-94D5FBEED6B5}" srcOrd="1" destOrd="0" presId="urn:microsoft.com/office/officeart/2005/8/layout/pyramid2"/>
    <dgm:cxn modelId="{E81ADBE5-0E5B-477C-B31D-A70A4FF7A91F}" type="presParOf" srcId="{EE4C8398-6FC6-42B5-BDED-94D5FBEED6B5}" destId="{CAC3D116-3374-4138-8811-60BB2E013EC1}" srcOrd="0" destOrd="0" presId="urn:microsoft.com/office/officeart/2005/8/layout/pyramid2"/>
    <dgm:cxn modelId="{38BCA975-94FF-4244-AD0B-49E63B8D7C54}" type="presParOf" srcId="{EE4C8398-6FC6-42B5-BDED-94D5FBEED6B5}" destId="{BD27A97C-A5FE-4CA1-B0E3-C6D5B71B31C4}" srcOrd="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AB4D3C-BE1B-4A1A-BD4E-9D51B9F35E02}">
      <dsp:nvSpPr>
        <dsp:cNvPr id="0" name=""/>
        <dsp:cNvSpPr/>
      </dsp:nvSpPr>
      <dsp:spPr>
        <a:xfrm>
          <a:off x="0" y="16152"/>
          <a:ext cx="3888432" cy="13805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790" tIns="224790" rIns="224790" bIns="224790" numCol="1" spcCol="1270" anchor="ctr" anchorCtr="0">
          <a:noAutofit/>
        </a:bodyPr>
        <a:lstStyle/>
        <a:p>
          <a:pPr lvl="0" algn="ctr" defTabSz="2622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5900" b="1" kern="1200" dirty="0" smtClean="0"/>
            <a:t>فصل 8</a:t>
          </a:r>
          <a:endParaRPr lang="fa-IR" sz="5900" kern="1200" dirty="0"/>
        </a:p>
      </dsp:txBody>
      <dsp:txXfrm>
        <a:off x="67395" y="83547"/>
        <a:ext cx="3753642" cy="124580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53D54A-533B-4881-9CF7-D67432F174C0}">
      <dsp:nvSpPr>
        <dsp:cNvPr id="0" name=""/>
        <dsp:cNvSpPr/>
      </dsp:nvSpPr>
      <dsp:spPr>
        <a:xfrm>
          <a:off x="2736303" y="0"/>
          <a:ext cx="1143000" cy="114300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C3D116-3374-4138-8811-60BB2E013EC1}">
      <dsp:nvSpPr>
        <dsp:cNvPr id="0" name=""/>
        <dsp:cNvSpPr/>
      </dsp:nvSpPr>
      <dsp:spPr>
        <a:xfrm>
          <a:off x="3286717" y="114512"/>
          <a:ext cx="1732759" cy="82311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100" b="0" kern="1200" smtClean="0"/>
            <a:t>تولید مثل در جانداران</a:t>
          </a:r>
          <a:endParaRPr lang="fa-IR" sz="2100" kern="1200"/>
        </a:p>
      </dsp:txBody>
      <dsp:txXfrm>
        <a:off x="3326898" y="154693"/>
        <a:ext cx="1652397" cy="74275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BC362B-EE1E-4FBA-B2A2-8D9747F18B14}">
      <dsp:nvSpPr>
        <dsp:cNvPr id="0" name=""/>
        <dsp:cNvSpPr/>
      </dsp:nvSpPr>
      <dsp:spPr>
        <a:xfrm>
          <a:off x="0" y="145288"/>
          <a:ext cx="8352929" cy="3453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600" kern="1200" dirty="0" smtClean="0"/>
            <a:t>به اندازهٔ یک قاشق چای خوری پودر مخمر نانوایی را به همراه مقدار اندکی شکر و نمک در ظرف شیشه ای بریزید. حدود ۵۰ میلی لیتر آب ولرم به آن اضافه کنید تا آب با پودر مخمر مخلوط شود. روی ظرف را بپوشانید و آن را در جای نسبتاً گرم قرار دهید. بعد از گذشت ده دقیقه آن را مشاهده کنید.</a:t>
          </a:r>
          <a:endParaRPr lang="fa-IR" sz="3600" kern="1200" dirty="0"/>
        </a:p>
      </dsp:txBody>
      <dsp:txXfrm>
        <a:off x="168603" y="313891"/>
        <a:ext cx="8015723" cy="3116634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53D54A-533B-4881-9CF7-D67432F174C0}">
      <dsp:nvSpPr>
        <dsp:cNvPr id="0" name=""/>
        <dsp:cNvSpPr/>
      </dsp:nvSpPr>
      <dsp:spPr>
        <a:xfrm>
          <a:off x="2736303" y="0"/>
          <a:ext cx="1143000" cy="114300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C3D116-3374-4138-8811-60BB2E013EC1}">
      <dsp:nvSpPr>
        <dsp:cNvPr id="0" name=""/>
        <dsp:cNvSpPr/>
      </dsp:nvSpPr>
      <dsp:spPr>
        <a:xfrm>
          <a:off x="3286717" y="114512"/>
          <a:ext cx="1732759" cy="82311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100" b="0" kern="1200" smtClean="0"/>
            <a:t>تولید مثل در جانداران</a:t>
          </a:r>
          <a:endParaRPr lang="fa-IR" sz="2100" kern="1200"/>
        </a:p>
      </dsp:txBody>
      <dsp:txXfrm>
        <a:off x="3326898" y="154693"/>
        <a:ext cx="1652397" cy="74275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18E5B0-E0DA-4078-AFA2-E800681AFED7}">
      <dsp:nvSpPr>
        <dsp:cNvPr id="0" name=""/>
        <dsp:cNvSpPr/>
      </dsp:nvSpPr>
      <dsp:spPr>
        <a:xfrm rot="10800000">
          <a:off x="1368147" y="0"/>
          <a:ext cx="6412624" cy="2416232"/>
        </a:xfrm>
        <a:prstGeom prst="homePlat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5491" tIns="247650" rIns="462280" bIns="247650" numCol="1" spcCol="1270" anchor="ctr" anchorCtr="0">
          <a:noAutofit/>
        </a:bodyPr>
        <a:lstStyle/>
        <a:p>
          <a:pPr lvl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6500" kern="1200" dirty="0" smtClean="0"/>
            <a:t>تولید مثل در جانداران </a:t>
          </a:r>
          <a:endParaRPr lang="fa-IR" sz="6500" kern="1200" dirty="0"/>
        </a:p>
      </dsp:txBody>
      <dsp:txXfrm rot="10800000">
        <a:off x="1972205" y="0"/>
        <a:ext cx="5808566" cy="2416232"/>
      </dsp:txXfrm>
    </dsp:sp>
    <dsp:sp modelId="{CB3573A4-BAD5-43DE-AC89-6F7F005FCC95}">
      <dsp:nvSpPr>
        <dsp:cNvPr id="0" name=""/>
        <dsp:cNvSpPr/>
      </dsp:nvSpPr>
      <dsp:spPr>
        <a:xfrm>
          <a:off x="349549" y="0"/>
          <a:ext cx="2611995" cy="2416232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000" b="-4000"/>
          </a:stretch>
        </a:blip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E317DC-8E11-44A2-9D73-16276DF5E157}">
      <dsp:nvSpPr>
        <dsp:cNvPr id="0" name=""/>
        <dsp:cNvSpPr/>
      </dsp:nvSpPr>
      <dsp:spPr>
        <a:xfrm>
          <a:off x="0" y="3024"/>
          <a:ext cx="2808312" cy="91728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5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r" defTabSz="2178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4900" kern="1200" dirty="0">
            <a:solidFill>
              <a:srgbClr val="FF0000"/>
            </a:solidFill>
          </a:endParaRPr>
        </a:p>
      </dsp:txBody>
      <dsp:txXfrm>
        <a:off x="44778" y="47802"/>
        <a:ext cx="2718756" cy="82772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53D54A-533B-4881-9CF7-D67432F174C0}">
      <dsp:nvSpPr>
        <dsp:cNvPr id="0" name=""/>
        <dsp:cNvSpPr/>
      </dsp:nvSpPr>
      <dsp:spPr>
        <a:xfrm>
          <a:off x="2736303" y="0"/>
          <a:ext cx="1143000" cy="1143000"/>
        </a:xfrm>
        <a:prstGeom prst="triangl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C3D116-3374-4138-8811-60BB2E013EC1}">
      <dsp:nvSpPr>
        <dsp:cNvPr id="0" name=""/>
        <dsp:cNvSpPr/>
      </dsp:nvSpPr>
      <dsp:spPr>
        <a:xfrm>
          <a:off x="3286717" y="114512"/>
          <a:ext cx="1732759" cy="82311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100" b="0" kern="1200" dirty="0" smtClean="0"/>
            <a:t>تولید مثل در جانداران</a:t>
          </a:r>
          <a:endParaRPr lang="fa-IR" sz="2100" kern="1200" dirty="0"/>
        </a:p>
      </dsp:txBody>
      <dsp:txXfrm>
        <a:off x="3326898" y="154693"/>
        <a:ext cx="1652397" cy="74275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7C714D-B36C-41F9-9387-5C3123E3CB55}">
      <dsp:nvSpPr>
        <dsp:cNvPr id="0" name=""/>
        <dsp:cNvSpPr/>
      </dsp:nvSpPr>
      <dsp:spPr>
        <a:xfrm>
          <a:off x="0" y="142828"/>
          <a:ext cx="8219256" cy="6318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700" b="1" kern="1200" dirty="0" smtClean="0"/>
            <a:t>جانداران چه ویژگیهای دارند که باعث میشود جمعیت آنها زیاد شود ؟ </a:t>
          </a:r>
          <a:endParaRPr lang="fa-IR" sz="2700" kern="1200" dirty="0"/>
        </a:p>
      </dsp:txBody>
      <dsp:txXfrm>
        <a:off x="30842" y="173670"/>
        <a:ext cx="8157572" cy="57011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244BC7-661D-49A6-8191-5EF73220B43D}">
      <dsp:nvSpPr>
        <dsp:cNvPr id="0" name=""/>
        <dsp:cNvSpPr/>
      </dsp:nvSpPr>
      <dsp:spPr>
        <a:xfrm>
          <a:off x="0" y="60927"/>
          <a:ext cx="8219256" cy="7956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400" b="1" kern="1200" dirty="0" smtClean="0"/>
            <a:t>اگر جانواران نتوانند تولید مثل کنند چه اتفافی می افتد ؟ </a:t>
          </a:r>
          <a:endParaRPr lang="fa-IR" sz="3400" kern="1200" dirty="0"/>
        </a:p>
      </dsp:txBody>
      <dsp:txXfrm>
        <a:off x="38838" y="99765"/>
        <a:ext cx="8141580" cy="71792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53D54A-533B-4881-9CF7-D67432F174C0}">
      <dsp:nvSpPr>
        <dsp:cNvPr id="0" name=""/>
        <dsp:cNvSpPr/>
      </dsp:nvSpPr>
      <dsp:spPr>
        <a:xfrm>
          <a:off x="2736303" y="0"/>
          <a:ext cx="1143000" cy="114300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C3D116-3374-4138-8811-60BB2E013EC1}">
      <dsp:nvSpPr>
        <dsp:cNvPr id="0" name=""/>
        <dsp:cNvSpPr/>
      </dsp:nvSpPr>
      <dsp:spPr>
        <a:xfrm>
          <a:off x="3286717" y="114512"/>
          <a:ext cx="1732759" cy="82311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100" b="0" kern="1200" smtClean="0"/>
            <a:t>تولید مثل در جانداران</a:t>
          </a:r>
          <a:endParaRPr lang="fa-IR" sz="2100" kern="1200"/>
        </a:p>
      </dsp:txBody>
      <dsp:txXfrm>
        <a:off x="3326898" y="154693"/>
        <a:ext cx="1652397" cy="74275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8D5299-DFFC-4285-A151-32AC080E0784}">
      <dsp:nvSpPr>
        <dsp:cNvPr id="0" name=""/>
        <dsp:cNvSpPr/>
      </dsp:nvSpPr>
      <dsp:spPr>
        <a:xfrm>
          <a:off x="0" y="71"/>
          <a:ext cx="8075240" cy="77329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600" kern="1200" dirty="0" smtClean="0">
              <a:solidFill>
                <a:srgbClr val="FF0000"/>
              </a:solidFill>
            </a:rPr>
            <a:t>جانداران به روش های متفاوتی تولید مثل می کنند </a:t>
          </a:r>
          <a:endParaRPr lang="fa-IR" sz="3600" kern="1200" dirty="0">
            <a:solidFill>
              <a:srgbClr val="FF0000"/>
            </a:solidFill>
          </a:endParaRPr>
        </a:p>
      </dsp:txBody>
      <dsp:txXfrm>
        <a:off x="37749" y="37820"/>
        <a:ext cx="7999742" cy="69779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53D54A-533B-4881-9CF7-D67432F174C0}">
      <dsp:nvSpPr>
        <dsp:cNvPr id="0" name=""/>
        <dsp:cNvSpPr/>
      </dsp:nvSpPr>
      <dsp:spPr>
        <a:xfrm>
          <a:off x="2736303" y="0"/>
          <a:ext cx="1143000" cy="114300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C3D116-3374-4138-8811-60BB2E013EC1}">
      <dsp:nvSpPr>
        <dsp:cNvPr id="0" name=""/>
        <dsp:cNvSpPr/>
      </dsp:nvSpPr>
      <dsp:spPr>
        <a:xfrm>
          <a:off x="3286717" y="114512"/>
          <a:ext cx="1732759" cy="82311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100" b="0" kern="1200" smtClean="0"/>
            <a:t>تولید مثل در جانداران</a:t>
          </a:r>
          <a:endParaRPr lang="fa-IR" sz="2100" kern="1200"/>
        </a:p>
      </dsp:txBody>
      <dsp:txXfrm>
        <a:off x="3326898" y="154693"/>
        <a:ext cx="1652397" cy="7427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25614-CD18-4FD8-B733-7A1691D3D476}" type="datetimeFigureOut">
              <a:rPr lang="fa-IR" smtClean="0"/>
              <a:t>23/04/1442</a:t>
            </a:fld>
            <a:endParaRPr lang="fa-I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9FAE4-C0A8-43A9-8C2F-35EC5EC9D676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25614-CD18-4FD8-B733-7A1691D3D476}" type="datetimeFigureOut">
              <a:rPr lang="fa-IR" smtClean="0"/>
              <a:t>23/04/1442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9FAE4-C0A8-43A9-8C2F-35EC5EC9D676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25614-CD18-4FD8-B733-7A1691D3D476}" type="datetimeFigureOut">
              <a:rPr lang="fa-IR" smtClean="0"/>
              <a:t>23/04/1442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9FAE4-C0A8-43A9-8C2F-35EC5EC9D676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25614-CD18-4FD8-B733-7A1691D3D476}" type="datetimeFigureOut">
              <a:rPr lang="fa-IR" smtClean="0"/>
              <a:t>23/04/1442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9FAE4-C0A8-43A9-8C2F-35EC5EC9D676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25614-CD18-4FD8-B733-7A1691D3D476}" type="datetimeFigureOut">
              <a:rPr lang="fa-IR" smtClean="0"/>
              <a:t>23/04/1442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9FAE4-C0A8-43A9-8C2F-35EC5EC9D676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25614-CD18-4FD8-B733-7A1691D3D476}" type="datetimeFigureOut">
              <a:rPr lang="fa-IR" smtClean="0"/>
              <a:t>23/04/1442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9FAE4-C0A8-43A9-8C2F-35EC5EC9D676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25614-CD18-4FD8-B733-7A1691D3D476}" type="datetimeFigureOut">
              <a:rPr lang="fa-IR" smtClean="0"/>
              <a:t>23/04/1442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9FAE4-C0A8-43A9-8C2F-35EC5EC9D676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25614-CD18-4FD8-B733-7A1691D3D476}" type="datetimeFigureOut">
              <a:rPr lang="fa-IR" smtClean="0"/>
              <a:t>23/04/1442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9FAE4-C0A8-43A9-8C2F-35EC5EC9D676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25614-CD18-4FD8-B733-7A1691D3D476}" type="datetimeFigureOut">
              <a:rPr lang="fa-IR" smtClean="0"/>
              <a:t>23/04/1442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9FAE4-C0A8-43A9-8C2F-35EC5EC9D676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25614-CD18-4FD8-B733-7A1691D3D476}" type="datetimeFigureOut">
              <a:rPr lang="fa-IR" smtClean="0"/>
              <a:t>23/04/1442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9FAE4-C0A8-43A9-8C2F-35EC5EC9D676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25614-CD18-4FD8-B733-7A1691D3D476}" type="datetimeFigureOut">
              <a:rPr lang="fa-IR" smtClean="0"/>
              <a:t>23/04/1442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A79FAE4-C0A8-43A9-8C2F-35EC5EC9D676}" type="slidenum">
              <a:rPr lang="fa-IR" smtClean="0"/>
              <a:t>‹#›</a:t>
            </a:fld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2D25614-CD18-4FD8-B733-7A1691D3D476}" type="datetimeFigureOut">
              <a:rPr lang="fa-IR" smtClean="0"/>
              <a:t>23/04/1442</a:t>
            </a:fld>
            <a:endParaRPr lang="fa-I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A79FAE4-C0A8-43A9-8C2F-35EC5EC9D676}" type="slidenum">
              <a:rPr lang="fa-IR" smtClean="0"/>
              <a:t>‹#›</a:t>
            </a:fld>
            <a:endParaRPr lang="fa-I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13" Type="http://schemas.openxmlformats.org/officeDocument/2006/relationships/diagramLayout" Target="../diagrams/layout6.xml"/><Relationship Id="rId18" Type="http://schemas.openxmlformats.org/officeDocument/2006/relationships/image" Target="../media/image5.jpg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12" Type="http://schemas.openxmlformats.org/officeDocument/2006/relationships/diagramData" Target="../diagrams/data6.xml"/><Relationship Id="rId17" Type="http://schemas.openxmlformats.org/officeDocument/2006/relationships/image" Target="../media/image4.jpg"/><Relationship Id="rId2" Type="http://schemas.openxmlformats.org/officeDocument/2006/relationships/diagramData" Target="../diagrams/data4.xml"/><Relationship Id="rId16" Type="http://schemas.microsoft.com/office/2007/relationships/diagramDrawing" Target="../diagrams/drawing6.xml"/><Relationship Id="rId20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5" Type="http://schemas.openxmlformats.org/officeDocument/2006/relationships/diagramColors" Target="../diagrams/colors6.xml"/><Relationship Id="rId10" Type="http://schemas.openxmlformats.org/officeDocument/2006/relationships/diagramColors" Target="../diagrams/colors5.xml"/><Relationship Id="rId19" Type="http://schemas.openxmlformats.org/officeDocument/2006/relationships/image" Target="../media/image6.jpg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Relationship Id="rId14" Type="http://schemas.openxmlformats.org/officeDocument/2006/relationships/diagramQuickStyle" Target="../diagrams/quickStyle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image" Target="../media/image14.jpg"/><Relationship Id="rId3" Type="http://schemas.openxmlformats.org/officeDocument/2006/relationships/diagramLayout" Target="../diagrams/layout9.xml"/><Relationship Id="rId7" Type="http://schemas.openxmlformats.org/officeDocument/2006/relationships/image" Target="../media/image8.jpeg"/><Relationship Id="rId12" Type="http://schemas.openxmlformats.org/officeDocument/2006/relationships/image" Target="../media/image13.jp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11" Type="http://schemas.openxmlformats.org/officeDocument/2006/relationships/image" Target="../media/image12.jpg"/><Relationship Id="rId5" Type="http://schemas.openxmlformats.org/officeDocument/2006/relationships/diagramColors" Target="../diagrams/colors9.xml"/><Relationship Id="rId10" Type="http://schemas.openxmlformats.org/officeDocument/2006/relationships/image" Target="../media/image11.jpeg"/><Relationship Id="rId4" Type="http://schemas.openxmlformats.org/officeDocument/2006/relationships/diagramQuickStyle" Target="../diagrams/quickStyle9.xml"/><Relationship Id="rId9" Type="http://schemas.openxmlformats.org/officeDocument/2006/relationships/image" Target="../media/image10.jp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1.xml"/><Relationship Id="rId3" Type="http://schemas.openxmlformats.org/officeDocument/2006/relationships/diagramLayout" Target="../diagrams/layout10.xml"/><Relationship Id="rId7" Type="http://schemas.openxmlformats.org/officeDocument/2006/relationships/diagramData" Target="../diagrams/data11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11" Type="http://schemas.microsoft.com/office/2007/relationships/diagramDrawing" Target="../diagrams/drawing11.xml"/><Relationship Id="rId5" Type="http://schemas.openxmlformats.org/officeDocument/2006/relationships/diagramColors" Target="../diagrams/colors10.xml"/><Relationship Id="rId10" Type="http://schemas.openxmlformats.org/officeDocument/2006/relationships/diagramColors" Target="../diagrams/colors11.xml"/><Relationship Id="rId4" Type="http://schemas.openxmlformats.org/officeDocument/2006/relationships/diagramQuickStyle" Target="../diagrams/quickStyle10.xml"/><Relationship Id="rId9" Type="http://schemas.openxmlformats.org/officeDocument/2006/relationships/diagramQuickStyle" Target="../diagrams/quickStyle1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g"/><Relationship Id="rId3" Type="http://schemas.openxmlformats.org/officeDocument/2006/relationships/diagramLayout" Target="../diagrams/layout12.xml"/><Relationship Id="rId7" Type="http://schemas.openxmlformats.org/officeDocument/2006/relationships/image" Target="../media/image15.jpg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31" t="17129" r="7777" b="15242"/>
          <a:stretch/>
        </p:blipFill>
        <p:spPr>
          <a:xfrm>
            <a:off x="798286" y="1785256"/>
            <a:ext cx="7634514" cy="3381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262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81298243"/>
              </p:ext>
            </p:extLst>
          </p:nvPr>
        </p:nvGraphicFramePr>
        <p:xfrm>
          <a:off x="539552" y="404664"/>
          <a:ext cx="3888432" cy="1396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67686499"/>
              </p:ext>
            </p:extLst>
          </p:nvPr>
        </p:nvGraphicFramePr>
        <p:xfrm>
          <a:off x="539552" y="3645024"/>
          <a:ext cx="8136904" cy="2416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584479731"/>
              </p:ext>
            </p:extLst>
          </p:nvPr>
        </p:nvGraphicFramePr>
        <p:xfrm>
          <a:off x="5580113" y="980727"/>
          <a:ext cx="2808312" cy="923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334555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795400850"/>
              </p:ext>
            </p:extLst>
          </p:nvPr>
        </p:nvGraphicFramePr>
        <p:xfrm>
          <a:off x="614728" y="116632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6555779"/>
              </p:ext>
            </p:extLst>
          </p:nvPr>
        </p:nvGraphicFramePr>
        <p:xfrm>
          <a:off x="755576" y="1329996"/>
          <a:ext cx="8219256" cy="917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3338956807"/>
              </p:ext>
            </p:extLst>
          </p:nvPr>
        </p:nvGraphicFramePr>
        <p:xfrm>
          <a:off x="513138" y="3747599"/>
          <a:ext cx="8219256" cy="917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3" y="4725144"/>
            <a:ext cx="2813873" cy="207043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553" y="2314257"/>
            <a:ext cx="2577401" cy="14481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0675" y="2247452"/>
            <a:ext cx="2092821" cy="158178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5093" y="2156655"/>
            <a:ext cx="2508870" cy="167258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46377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  <p:bldGraphic spid="10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059129414"/>
              </p:ext>
            </p:extLst>
          </p:nvPr>
        </p:nvGraphicFramePr>
        <p:xfrm>
          <a:off x="683568" y="404664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8138166"/>
              </p:ext>
            </p:extLst>
          </p:nvPr>
        </p:nvGraphicFramePr>
        <p:xfrm>
          <a:off x="539553" y="4365104"/>
          <a:ext cx="8208911" cy="16459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3735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22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21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16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493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pPr algn="ctr" rtl="1"/>
                      <a:r>
                        <a:rPr lang="fa-IR" sz="2400" b="1" dirty="0" smtClean="0"/>
                        <a:t>ویژگی جانداران  </a:t>
                      </a:r>
                      <a:endParaRPr lang="fa-I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400" b="1" dirty="0" smtClean="0"/>
                        <a:t>تغذیه</a:t>
                      </a:r>
                      <a:endParaRPr lang="fa-I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400" b="1" dirty="0" smtClean="0"/>
                        <a:t>تنفس</a:t>
                      </a:r>
                      <a:endParaRPr lang="fa-I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400" b="1" dirty="0" smtClean="0"/>
                        <a:t>دفع</a:t>
                      </a:r>
                      <a:endParaRPr lang="fa-I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400" b="1" dirty="0" smtClean="0"/>
                        <a:t>تولید مثل </a:t>
                      </a:r>
                      <a:endParaRPr lang="fa-IR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ctr" rtl="1"/>
                      <a:r>
                        <a:rPr lang="fa-IR" sz="2400" b="1" dirty="0" smtClean="0">
                          <a:solidFill>
                            <a:srgbClr val="FF0000"/>
                          </a:solidFill>
                        </a:rPr>
                        <a:t>نقش</a:t>
                      </a:r>
                      <a:r>
                        <a:rPr lang="fa-IR" sz="2400" b="1" dirty="0" smtClean="0"/>
                        <a:t> </a:t>
                      </a:r>
                    </a:p>
                    <a:p>
                      <a:pPr algn="ctr" rtl="1"/>
                      <a:endParaRPr lang="fa-I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400" b="1" dirty="0" smtClean="0"/>
                        <a:t>کسب انرژِی</a:t>
                      </a:r>
                      <a:endParaRPr lang="fa-I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400" b="1" dirty="0" smtClean="0"/>
                        <a:t>زنده ماندن</a:t>
                      </a:r>
                      <a:endParaRPr lang="fa-I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400" b="1" dirty="0" smtClean="0"/>
                        <a:t>دفع مواد زائد </a:t>
                      </a:r>
                      <a:endParaRPr lang="fa-I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400" b="1" dirty="0" smtClean="0"/>
                        <a:t>ازدیاد جمعیت</a:t>
                      </a:r>
                    </a:p>
                    <a:p>
                      <a:pPr algn="ctr" rtl="1"/>
                      <a:r>
                        <a:rPr lang="fa-IR" sz="2400" b="1" dirty="0" smtClean="0"/>
                        <a:t>حفظ بقاء</a:t>
                      </a:r>
                      <a:endParaRPr lang="fa-IR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023830656"/>
              </p:ext>
            </p:extLst>
          </p:nvPr>
        </p:nvGraphicFramePr>
        <p:xfrm>
          <a:off x="609600" y="2087880"/>
          <a:ext cx="8075240" cy="773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906801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059129414"/>
              </p:ext>
            </p:extLst>
          </p:nvPr>
        </p:nvGraphicFramePr>
        <p:xfrm>
          <a:off x="683568" y="404664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474" y="3428397"/>
            <a:ext cx="1495053" cy="1186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4426" y="3444917"/>
            <a:ext cx="1417239" cy="118607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0728" y="3368537"/>
            <a:ext cx="1523229" cy="11860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3903" y="3287744"/>
            <a:ext cx="1174261" cy="121255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54" r="8817"/>
          <a:stretch/>
        </p:blipFill>
        <p:spPr>
          <a:xfrm>
            <a:off x="7765143" y="3128240"/>
            <a:ext cx="1378857" cy="153156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4354" y="3416569"/>
            <a:ext cx="1426781" cy="11839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5" name="Rectangle 14"/>
          <p:cNvSpPr/>
          <p:nvPr/>
        </p:nvSpPr>
        <p:spPr>
          <a:xfrm>
            <a:off x="3378104" y="3075585"/>
            <a:ext cx="6803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a-IR" dirty="0" smtClean="0"/>
              <a:t>مخمر</a:t>
            </a:r>
            <a:endParaRPr lang="fa-IR" dirty="0"/>
          </a:p>
        </p:txBody>
      </p:sp>
      <p:sp>
        <p:nvSpPr>
          <p:cNvPr id="16" name="Rectangle 15"/>
          <p:cNvSpPr/>
          <p:nvPr/>
        </p:nvSpPr>
        <p:spPr>
          <a:xfrm>
            <a:off x="2162204" y="3047237"/>
            <a:ext cx="5373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a-IR" dirty="0"/>
              <a:t>شکر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87110" y="3075585"/>
            <a:ext cx="6142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a-IR" dirty="0" smtClean="0"/>
              <a:t>ظرف</a:t>
            </a:r>
            <a:endParaRPr lang="fa-IR" dirty="0"/>
          </a:p>
        </p:txBody>
      </p:sp>
      <p:sp>
        <p:nvSpPr>
          <p:cNvPr id="18" name="Rectangle 17"/>
          <p:cNvSpPr/>
          <p:nvPr/>
        </p:nvSpPr>
        <p:spPr>
          <a:xfrm>
            <a:off x="5088869" y="3000923"/>
            <a:ext cx="5469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a-IR" dirty="0" smtClean="0"/>
              <a:t>نمک</a:t>
            </a:r>
            <a:endParaRPr lang="fa-IR" dirty="0"/>
          </a:p>
        </p:txBody>
      </p:sp>
      <p:sp>
        <p:nvSpPr>
          <p:cNvPr id="19" name="Rectangle 18"/>
          <p:cNvSpPr/>
          <p:nvPr/>
        </p:nvSpPr>
        <p:spPr>
          <a:xfrm>
            <a:off x="6762100" y="2999205"/>
            <a:ext cx="3978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a-IR" dirty="0" smtClean="0"/>
              <a:t>آب</a:t>
            </a:r>
            <a:endParaRPr lang="fa-IR" dirty="0"/>
          </a:p>
        </p:txBody>
      </p:sp>
      <p:sp>
        <p:nvSpPr>
          <p:cNvPr id="20" name="Content Placeholder 2"/>
          <p:cNvSpPr>
            <a:spLocks noGrp="1"/>
          </p:cNvSpPr>
          <p:nvPr>
            <p:ph idx="1"/>
          </p:nvPr>
        </p:nvSpPr>
        <p:spPr>
          <a:xfrm>
            <a:off x="408970" y="1772816"/>
            <a:ext cx="8229600" cy="113348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fa-IR" b="1" dirty="0"/>
              <a:t>وسایل و مواد لازم: </a:t>
            </a:r>
            <a:r>
              <a:rPr lang="fa-IR" dirty="0"/>
              <a:t>ظرف شیشه ای، مخمر نانوایی، شکر، نمک، آب،</a:t>
            </a:r>
          </a:p>
          <a:p>
            <a:r>
              <a:rPr lang="fa-IR" dirty="0"/>
              <a:t>قاشق چای خوری، میکروسکوپ، تیغه و تیغک.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3727744" y="5157192"/>
            <a:ext cx="5096196" cy="492039"/>
            <a:chOff x="0" y="201"/>
            <a:chExt cx="5096196" cy="492039"/>
          </a:xfrm>
        </p:grpSpPr>
        <p:sp>
          <p:nvSpPr>
            <p:cNvPr id="22" name="Rounded Rectangle 21"/>
            <p:cNvSpPr/>
            <p:nvPr/>
          </p:nvSpPr>
          <p:spPr>
            <a:xfrm>
              <a:off x="0" y="201"/>
              <a:ext cx="5096196" cy="492039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Rounded Rectangle 4"/>
            <p:cNvSpPr/>
            <p:nvPr/>
          </p:nvSpPr>
          <p:spPr>
            <a:xfrm>
              <a:off x="24019" y="24220"/>
              <a:ext cx="5048158" cy="44400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r" defTabSz="12446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2800" kern="1200" dirty="0" smtClean="0">
                  <a:solidFill>
                    <a:srgbClr val="FF0000"/>
                  </a:solidFill>
                </a:rPr>
                <a:t>مخمر نانوایی، قارچی تک یاخته ای است. </a:t>
              </a:r>
              <a:endParaRPr lang="fa-IR" sz="2800" kern="1200" dirty="0">
                <a:solidFill>
                  <a:srgbClr val="FF0000"/>
                </a:solidFill>
              </a:endParaRPr>
            </a:p>
          </p:txBody>
        </p:sp>
      </p:grpSp>
      <p:pic>
        <p:nvPicPr>
          <p:cNvPr id="24" name="Picture 23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893877"/>
            <a:ext cx="2555776" cy="1970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801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58528592"/>
              </p:ext>
            </p:extLst>
          </p:nvPr>
        </p:nvGraphicFramePr>
        <p:xfrm>
          <a:off x="683568" y="404664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252208541"/>
              </p:ext>
            </p:extLst>
          </p:nvPr>
        </p:nvGraphicFramePr>
        <p:xfrm>
          <a:off x="539552" y="1628800"/>
          <a:ext cx="8352929" cy="3744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983492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29047984"/>
              </p:ext>
            </p:extLst>
          </p:nvPr>
        </p:nvGraphicFramePr>
        <p:xfrm>
          <a:off x="683568" y="404664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285874"/>
            <a:ext cx="3337555" cy="250316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3733994"/>
            <a:ext cx="5556530" cy="312400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739517" y="1700807"/>
            <a:ext cx="5205271" cy="76944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fa-IR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مخمر در زیر میکروسکوپ</a:t>
            </a:r>
            <a:endParaRPr lang="en-US" sz="4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31481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450</TotalTime>
  <Words>188</Words>
  <Application>Microsoft Office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Constantia</vt:lpstr>
      <vt:lpstr>Majalla UI</vt:lpstr>
      <vt:lpstr>Wingdings 2</vt:lpstr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novin</dc:creator>
  <cp:lastModifiedBy>ip330</cp:lastModifiedBy>
  <cp:revision>100</cp:revision>
  <dcterms:created xsi:type="dcterms:W3CDTF">2020-11-23T18:54:39Z</dcterms:created>
  <dcterms:modified xsi:type="dcterms:W3CDTF">2020-12-07T20:56:15Z</dcterms:modified>
</cp:coreProperties>
</file>